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Spinning Wheel"/>
          <p:cNvGrpSpPr/>
          <p:nvPr/>
        </p:nvGrpSpPr>
        <p:grpSpPr>
          <a:xfrm>
            <a:off x="3031382" y="369000"/>
            <a:ext cx="6121487" cy="6120000"/>
            <a:chOff x="3031382" y="369000"/>
            <a:chExt cx="6121487" cy="6120000"/>
          </a:xfrm>
        </p:grpSpPr>
        <p:sp>
          <p:nvSpPr>
            <p:cNvPr id="166" name="Segment 20"/>
            <p:cNvSpPr/>
            <p:nvPr/>
          </p:nvSpPr>
          <p:spPr>
            <a:xfrm rot="10800000">
              <a:off x="5132624" y="369091"/>
              <a:ext cx="955151" cy="2209090"/>
            </a:xfrm>
            <a:custGeom>
              <a:avLst/>
              <a:gdLst>
                <a:gd name="connsiteX0" fmla="*/ 0 w 955151"/>
                <a:gd name="connsiteY0" fmla="*/ 2209090 h 2209090"/>
                <a:gd name="connsiteX1" fmla="*/ 0 w 955151"/>
                <a:gd name="connsiteY1" fmla="*/ 48999 h 2209090"/>
                <a:gd name="connsiteX2" fmla="*/ 88413 w 955151"/>
                <a:gd name="connsiteY2" fmla="*/ 44534 h 2209090"/>
                <a:gd name="connsiteX3" fmla="*/ 264025 w 955151"/>
                <a:gd name="connsiteY3" fmla="*/ 8719 h 2209090"/>
                <a:gd name="connsiteX4" fmla="*/ 287848 w 955151"/>
                <a:gd name="connsiteY4" fmla="*/ 0 h 2209090"/>
                <a:gd name="connsiteX5" fmla="*/ 955151 w 955151"/>
                <a:gd name="connsiteY5" fmla="*/ 2053745 h 2209090"/>
                <a:gd name="connsiteX6" fmla="*/ 906343 w 955151"/>
                <a:gd name="connsiteY6" fmla="*/ 2071609 h 2209090"/>
                <a:gd name="connsiteX7" fmla="*/ 153860 w 955151"/>
                <a:gd name="connsiteY7" fmla="*/ 2205199 h 2209090"/>
                <a:gd name="connsiteX8" fmla="*/ 0 w 955151"/>
                <a:gd name="connsiteY8" fmla="*/ 2209090 h 220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5151" h="2209090">
                  <a:moveTo>
                    <a:pt x="0" y="2209090"/>
                  </a:moveTo>
                  <a:lnTo>
                    <a:pt x="0" y="48999"/>
                  </a:lnTo>
                  <a:lnTo>
                    <a:pt x="88413" y="44534"/>
                  </a:lnTo>
                  <a:cubicBezTo>
                    <a:pt x="148924" y="38389"/>
                    <a:pt x="207662" y="26250"/>
                    <a:pt x="264025" y="8719"/>
                  </a:cubicBezTo>
                  <a:lnTo>
                    <a:pt x="287848" y="0"/>
                  </a:lnTo>
                  <a:lnTo>
                    <a:pt x="955151" y="2053745"/>
                  </a:lnTo>
                  <a:lnTo>
                    <a:pt x="906343" y="2071609"/>
                  </a:lnTo>
                  <a:cubicBezTo>
                    <a:pt x="666799" y="2146115"/>
                    <a:pt x="414636" y="2191981"/>
                    <a:pt x="153860" y="2205199"/>
                  </a:cubicBezTo>
                  <a:lnTo>
                    <a:pt x="0" y="2209090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Segment 19"/>
            <p:cNvSpPr/>
            <p:nvPr/>
          </p:nvSpPr>
          <p:spPr>
            <a:xfrm rot="10800000">
              <a:off x="4267831" y="525674"/>
              <a:ext cx="1528712" cy="2198430"/>
            </a:xfrm>
            <a:custGeom>
              <a:avLst/>
              <a:gdLst>
                <a:gd name="connsiteX0" fmla="*/ 667303 w 1528712"/>
                <a:gd name="connsiteY0" fmla="*/ 2198430 h 2198430"/>
                <a:gd name="connsiteX1" fmla="*/ 0 w 1528712"/>
                <a:gd name="connsiteY1" fmla="*/ 144685 h 2198430"/>
                <a:gd name="connsiteX2" fmla="*/ 55482 w 1528712"/>
                <a:gd name="connsiteY2" fmla="*/ 124378 h 2198430"/>
                <a:gd name="connsiteX3" fmla="*/ 208360 w 1528712"/>
                <a:gd name="connsiteY3" fmla="*/ 41398 h 2198430"/>
                <a:gd name="connsiteX4" fmla="*/ 258536 w 1528712"/>
                <a:gd name="connsiteY4" fmla="*/ 0 h 2198430"/>
                <a:gd name="connsiteX5" fmla="*/ 1528712 w 1528712"/>
                <a:gd name="connsiteY5" fmla="*/ 1748248 h 2198430"/>
                <a:gd name="connsiteX6" fmla="*/ 1416037 w 1528712"/>
                <a:gd name="connsiteY6" fmla="*/ 1832504 h 2198430"/>
                <a:gd name="connsiteX7" fmla="*/ 896252 w 1528712"/>
                <a:gd name="connsiteY7" fmla="*/ 2114634 h 2198430"/>
                <a:gd name="connsiteX8" fmla="*/ 667303 w 1528712"/>
                <a:gd name="connsiteY8" fmla="*/ 2198430 h 2198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8712" h="2198430">
                  <a:moveTo>
                    <a:pt x="667303" y="2198430"/>
                  </a:moveTo>
                  <a:lnTo>
                    <a:pt x="0" y="144685"/>
                  </a:lnTo>
                  <a:lnTo>
                    <a:pt x="55482" y="124378"/>
                  </a:lnTo>
                  <a:cubicBezTo>
                    <a:pt x="109320" y="101606"/>
                    <a:pt x="160480" y="73746"/>
                    <a:pt x="208360" y="41398"/>
                  </a:cubicBezTo>
                  <a:lnTo>
                    <a:pt x="258536" y="0"/>
                  </a:lnTo>
                  <a:lnTo>
                    <a:pt x="1528712" y="1748248"/>
                  </a:lnTo>
                  <a:lnTo>
                    <a:pt x="1416037" y="1832504"/>
                  </a:lnTo>
                  <a:cubicBezTo>
                    <a:pt x="1253244" y="1942485"/>
                    <a:pt x="1079299" y="2037212"/>
                    <a:pt x="896252" y="2114634"/>
                  </a:cubicBezTo>
                  <a:lnTo>
                    <a:pt x="667303" y="219843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Segment 18"/>
            <p:cNvSpPr/>
            <p:nvPr/>
          </p:nvSpPr>
          <p:spPr>
            <a:xfrm rot="10800000">
              <a:off x="3595881" y="978012"/>
              <a:ext cx="1939345" cy="1952761"/>
            </a:xfrm>
            <a:custGeom>
              <a:avLst/>
              <a:gdLst>
                <a:gd name="connsiteX0" fmla="*/ 1270277 w 1939345"/>
                <a:gd name="connsiteY0" fmla="*/ 1952761 h 1952761"/>
                <a:gd name="connsiteX1" fmla="*/ 0 w 1939345"/>
                <a:gd name="connsiteY1" fmla="*/ 204374 h 1952761"/>
                <a:gd name="connsiteX2" fmla="*/ 80240 w 1939345"/>
                <a:gd name="connsiteY2" fmla="*/ 138169 h 1952761"/>
                <a:gd name="connsiteX3" fmla="*/ 190138 w 1939345"/>
                <a:gd name="connsiteY3" fmla="*/ 4971 h 1952761"/>
                <a:gd name="connsiteX4" fmla="*/ 193158 w 1939345"/>
                <a:gd name="connsiteY4" fmla="*/ 0 h 1952761"/>
                <a:gd name="connsiteX5" fmla="*/ 1939345 w 1939345"/>
                <a:gd name="connsiteY5" fmla="*/ 1268679 h 1952761"/>
                <a:gd name="connsiteX6" fmla="*/ 1805089 w 1939345"/>
                <a:gd name="connsiteY6" fmla="*/ 1448217 h 1952761"/>
                <a:gd name="connsiteX7" fmla="*/ 1390288 w 1939345"/>
                <a:gd name="connsiteY7" fmla="*/ 1863018 h 1952761"/>
                <a:gd name="connsiteX8" fmla="*/ 1270277 w 1939345"/>
                <a:gd name="connsiteY8" fmla="*/ 1952761 h 195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9345" h="1952761">
                  <a:moveTo>
                    <a:pt x="1270277" y="1952761"/>
                  </a:moveTo>
                  <a:lnTo>
                    <a:pt x="0" y="204374"/>
                  </a:lnTo>
                  <a:lnTo>
                    <a:pt x="80240" y="138169"/>
                  </a:lnTo>
                  <a:cubicBezTo>
                    <a:pt x="120957" y="97452"/>
                    <a:pt x="157791" y="52852"/>
                    <a:pt x="190138" y="4971"/>
                  </a:cubicBezTo>
                  <a:lnTo>
                    <a:pt x="193158" y="0"/>
                  </a:lnTo>
                  <a:lnTo>
                    <a:pt x="1939345" y="1268679"/>
                  </a:lnTo>
                  <a:lnTo>
                    <a:pt x="1805089" y="1448217"/>
                  </a:lnTo>
                  <a:cubicBezTo>
                    <a:pt x="1680367" y="1599345"/>
                    <a:pt x="1541416" y="1738296"/>
                    <a:pt x="1390288" y="1863018"/>
                  </a:cubicBezTo>
                  <a:lnTo>
                    <a:pt x="1270277" y="1952761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Segment 17"/>
            <p:cNvSpPr/>
            <p:nvPr/>
          </p:nvSpPr>
          <p:spPr>
            <a:xfrm rot="10800000">
              <a:off x="3167393" y="1664977"/>
              <a:ext cx="2172799" cy="1528261"/>
            </a:xfrm>
            <a:custGeom>
              <a:avLst/>
              <a:gdLst>
                <a:gd name="connsiteX0" fmla="*/ 1746467 w 2172799"/>
                <a:gd name="connsiteY0" fmla="*/ 1528261 h 1528261"/>
                <a:gd name="connsiteX1" fmla="*/ 0 w 2172799"/>
                <a:gd name="connsiteY1" fmla="*/ 259378 h 1528261"/>
                <a:gd name="connsiteX2" fmla="*/ 40185 w 2172799"/>
                <a:gd name="connsiteY2" fmla="*/ 193231 h 1528261"/>
                <a:gd name="connsiteX3" fmla="*/ 108348 w 2172799"/>
                <a:gd name="connsiteY3" fmla="*/ 31870 h 1528261"/>
                <a:gd name="connsiteX4" fmla="*/ 116543 w 2172799"/>
                <a:gd name="connsiteY4" fmla="*/ 0 h 1528261"/>
                <a:gd name="connsiteX5" fmla="*/ 2172799 w 2172799"/>
                <a:gd name="connsiteY5" fmla="*/ 668119 h 1528261"/>
                <a:gd name="connsiteX6" fmla="*/ 2171238 w 2172799"/>
                <a:gd name="connsiteY6" fmla="*/ 674188 h 1528261"/>
                <a:gd name="connsiteX7" fmla="*/ 1786210 w 2172799"/>
                <a:gd name="connsiteY7" fmla="*/ 1475113 h 1528261"/>
                <a:gd name="connsiteX8" fmla="*/ 1746467 w 2172799"/>
                <a:gd name="connsiteY8" fmla="*/ 1528261 h 15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1">
                  <a:moveTo>
                    <a:pt x="1746467" y="1528261"/>
                  </a:moveTo>
                  <a:lnTo>
                    <a:pt x="0" y="259378"/>
                  </a:lnTo>
                  <a:lnTo>
                    <a:pt x="40185" y="193231"/>
                  </a:lnTo>
                  <a:cubicBezTo>
                    <a:pt x="67895" y="142222"/>
                    <a:pt x="90817" y="88234"/>
                    <a:pt x="108348" y="31870"/>
                  </a:cubicBezTo>
                  <a:lnTo>
                    <a:pt x="116543" y="0"/>
                  </a:lnTo>
                  <a:lnTo>
                    <a:pt x="2172799" y="668119"/>
                  </a:lnTo>
                  <a:lnTo>
                    <a:pt x="2171238" y="674188"/>
                  </a:lnTo>
                  <a:cubicBezTo>
                    <a:pt x="2081831" y="961641"/>
                    <a:pt x="1951181" y="1230923"/>
                    <a:pt x="1786210" y="1475113"/>
                  </a:cubicBezTo>
                  <a:lnTo>
                    <a:pt x="1746467" y="1528261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Segment 16"/>
            <p:cNvSpPr/>
            <p:nvPr/>
          </p:nvSpPr>
          <p:spPr>
            <a:xfrm rot="10800000">
              <a:off x="3031382" y="2528612"/>
              <a:ext cx="2191369" cy="946569"/>
            </a:xfrm>
            <a:custGeom>
              <a:avLst/>
              <a:gdLst>
                <a:gd name="connsiteX0" fmla="*/ 2056256 w 2191369"/>
                <a:gd name="connsiteY0" fmla="*/ 946569 h 946569"/>
                <a:gd name="connsiteX1" fmla="*/ 0 w 2191369"/>
                <a:gd name="connsiteY1" fmla="*/ 278450 h 946569"/>
                <a:gd name="connsiteX2" fmla="*/ 13084 w 2191369"/>
                <a:gd name="connsiteY2" fmla="*/ 227562 h 946569"/>
                <a:gd name="connsiteX3" fmla="*/ 31369 w 2191369"/>
                <a:gd name="connsiteY3" fmla="*/ 46181 h 946569"/>
                <a:gd name="connsiteX4" fmla="*/ 29037 w 2191369"/>
                <a:gd name="connsiteY4" fmla="*/ 0 h 946569"/>
                <a:gd name="connsiteX5" fmla="*/ 2190201 w 2191369"/>
                <a:gd name="connsiteY5" fmla="*/ 0 h 946569"/>
                <a:gd name="connsiteX6" fmla="*/ 2191369 w 2191369"/>
                <a:gd name="connsiteY6" fmla="*/ 46181 h 946569"/>
                <a:gd name="connsiteX7" fmla="*/ 2129201 w 2191369"/>
                <a:gd name="connsiteY7" fmla="*/ 662878 h 946569"/>
                <a:gd name="connsiteX8" fmla="*/ 2056256 w 2191369"/>
                <a:gd name="connsiteY8" fmla="*/ 946569 h 9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9">
                  <a:moveTo>
                    <a:pt x="2056256" y="946569"/>
                  </a:moveTo>
                  <a:lnTo>
                    <a:pt x="0" y="278450"/>
                  </a:lnTo>
                  <a:lnTo>
                    <a:pt x="13084" y="227562"/>
                  </a:lnTo>
                  <a:cubicBezTo>
                    <a:pt x="25073" y="168975"/>
                    <a:pt x="31369" y="108313"/>
                    <a:pt x="31369" y="46181"/>
                  </a:cubicBezTo>
                  <a:lnTo>
                    <a:pt x="29037" y="0"/>
                  </a:lnTo>
                  <a:lnTo>
                    <a:pt x="2190201" y="0"/>
                  </a:lnTo>
                  <a:lnTo>
                    <a:pt x="2191369" y="46181"/>
                  </a:lnTo>
                  <a:cubicBezTo>
                    <a:pt x="2191369" y="257430"/>
                    <a:pt x="2169963" y="463679"/>
                    <a:pt x="2129201" y="662878"/>
                  </a:cubicBezTo>
                  <a:lnTo>
                    <a:pt x="2056256" y="946569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Segment 15"/>
            <p:cNvSpPr/>
            <p:nvPr/>
          </p:nvSpPr>
          <p:spPr>
            <a:xfrm rot="10800000">
              <a:off x="3032640" y="3478781"/>
              <a:ext cx="2218120" cy="936839"/>
            </a:xfrm>
            <a:custGeom>
              <a:avLst/>
              <a:gdLst>
                <a:gd name="connsiteX0" fmla="*/ 2218120 w 2218120"/>
                <a:gd name="connsiteY0" fmla="*/ 936839 h 936839"/>
                <a:gd name="connsiteX1" fmla="*/ 56865 w 2218120"/>
                <a:gd name="connsiteY1" fmla="*/ 936839 h 936839"/>
                <a:gd name="connsiteX2" fmla="*/ 54732 w 2218120"/>
                <a:gd name="connsiteY2" fmla="*/ 894600 h 936839"/>
                <a:gd name="connsiteX3" fmla="*/ 18917 w 2218120"/>
                <a:gd name="connsiteY3" fmla="*/ 718988 h 936839"/>
                <a:gd name="connsiteX4" fmla="*/ 0 w 2218120"/>
                <a:gd name="connsiteY4" fmla="*/ 667302 h 936839"/>
                <a:gd name="connsiteX5" fmla="*/ 2053746 w 2218120"/>
                <a:gd name="connsiteY5" fmla="*/ 0 h 936839"/>
                <a:gd name="connsiteX6" fmla="*/ 2081807 w 2218120"/>
                <a:gd name="connsiteY6" fmla="*/ 76670 h 936839"/>
                <a:gd name="connsiteX7" fmla="*/ 2215397 w 2218120"/>
                <a:gd name="connsiteY7" fmla="*/ 829153 h 936839"/>
                <a:gd name="connsiteX8" fmla="*/ 2218120 w 2218120"/>
                <a:gd name="connsiteY8" fmla="*/ 936839 h 936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20" h="936839">
                  <a:moveTo>
                    <a:pt x="2218120" y="936839"/>
                  </a:moveTo>
                  <a:lnTo>
                    <a:pt x="56865" y="936839"/>
                  </a:lnTo>
                  <a:lnTo>
                    <a:pt x="54732" y="894600"/>
                  </a:lnTo>
                  <a:cubicBezTo>
                    <a:pt x="48587" y="834090"/>
                    <a:pt x="36448" y="775351"/>
                    <a:pt x="18917" y="718988"/>
                  </a:cubicBezTo>
                  <a:lnTo>
                    <a:pt x="0" y="667302"/>
                  </a:lnTo>
                  <a:lnTo>
                    <a:pt x="2053746" y="0"/>
                  </a:lnTo>
                  <a:lnTo>
                    <a:pt x="2081807" y="76670"/>
                  </a:lnTo>
                  <a:cubicBezTo>
                    <a:pt x="2156314" y="316214"/>
                    <a:pt x="2202179" y="568377"/>
                    <a:pt x="2215397" y="829153"/>
                  </a:cubicBezTo>
                  <a:lnTo>
                    <a:pt x="2218120" y="936839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Segment 14"/>
            <p:cNvSpPr/>
            <p:nvPr/>
          </p:nvSpPr>
          <p:spPr>
            <a:xfrm rot="10800000">
              <a:off x="3198254" y="3751701"/>
              <a:ext cx="2190783" cy="1504053"/>
            </a:xfrm>
            <a:custGeom>
              <a:avLst/>
              <a:gdLst>
                <a:gd name="connsiteX0" fmla="*/ 137038 w 2190783"/>
                <a:gd name="connsiteY0" fmla="*/ 1504053 h 1504053"/>
                <a:gd name="connsiteX1" fmla="*/ 126929 w 2190783"/>
                <a:gd name="connsiteY1" fmla="*/ 1476434 h 1504053"/>
                <a:gd name="connsiteX2" fmla="*/ 43949 w 2190783"/>
                <a:gd name="connsiteY2" fmla="*/ 1323556 h 1504053"/>
                <a:gd name="connsiteX3" fmla="*/ 0 w 2190783"/>
                <a:gd name="connsiteY3" fmla="*/ 1270289 h 1504053"/>
                <a:gd name="connsiteX4" fmla="*/ 1748403 w 2190783"/>
                <a:gd name="connsiteY4" fmla="*/ 0 h 1504053"/>
                <a:gd name="connsiteX5" fmla="*/ 1835055 w 2190783"/>
                <a:gd name="connsiteY5" fmla="*/ 115879 h 1504053"/>
                <a:gd name="connsiteX6" fmla="*/ 2117185 w 2190783"/>
                <a:gd name="connsiteY6" fmla="*/ 635664 h 1504053"/>
                <a:gd name="connsiteX7" fmla="*/ 2190783 w 2190783"/>
                <a:gd name="connsiteY7" fmla="*/ 836751 h 1504053"/>
                <a:gd name="connsiteX8" fmla="*/ 137038 w 2190783"/>
                <a:gd name="connsiteY8" fmla="*/ 1504053 h 150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3" h="1504053">
                  <a:moveTo>
                    <a:pt x="137038" y="1504053"/>
                  </a:moveTo>
                  <a:lnTo>
                    <a:pt x="126929" y="1476434"/>
                  </a:lnTo>
                  <a:cubicBezTo>
                    <a:pt x="104157" y="1422596"/>
                    <a:pt x="76297" y="1371436"/>
                    <a:pt x="43949" y="1323556"/>
                  </a:cubicBezTo>
                  <a:lnTo>
                    <a:pt x="0" y="1270289"/>
                  </a:lnTo>
                  <a:lnTo>
                    <a:pt x="1748403" y="0"/>
                  </a:lnTo>
                  <a:lnTo>
                    <a:pt x="1835055" y="115879"/>
                  </a:lnTo>
                  <a:cubicBezTo>
                    <a:pt x="1945036" y="278672"/>
                    <a:pt x="2039763" y="452618"/>
                    <a:pt x="2117185" y="635664"/>
                  </a:cubicBezTo>
                  <a:lnTo>
                    <a:pt x="2190783" y="836751"/>
                  </a:lnTo>
                  <a:lnTo>
                    <a:pt x="137038" y="1504053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4" name="Segment 13"/>
            <p:cNvSpPr/>
            <p:nvPr/>
          </p:nvSpPr>
          <p:spPr>
            <a:xfrm rot="10800000">
              <a:off x="3642790" y="3988247"/>
              <a:ext cx="1941976" cy="1930134"/>
            </a:xfrm>
            <a:custGeom>
              <a:avLst/>
              <a:gdLst>
                <a:gd name="connsiteX0" fmla="*/ 193435 w 1941976"/>
                <a:gd name="connsiteY0" fmla="*/ 1930134 h 1930134"/>
                <a:gd name="connsiteX1" fmla="*/ 129781 w 1941976"/>
                <a:gd name="connsiteY1" fmla="*/ 1852985 h 1930134"/>
                <a:gd name="connsiteX2" fmla="*/ 0 w 1941976"/>
                <a:gd name="connsiteY2" fmla="*/ 1745906 h 1930134"/>
                <a:gd name="connsiteX3" fmla="*/ 1268475 w 1941976"/>
                <a:gd name="connsiteY3" fmla="*/ 0 h 1930134"/>
                <a:gd name="connsiteX4" fmla="*/ 1439829 w 1941976"/>
                <a:gd name="connsiteY4" fmla="*/ 128136 h 1930134"/>
                <a:gd name="connsiteX5" fmla="*/ 1854630 w 1941976"/>
                <a:gd name="connsiteY5" fmla="*/ 542937 h 1930134"/>
                <a:gd name="connsiteX6" fmla="*/ 1941976 w 1941976"/>
                <a:gd name="connsiteY6" fmla="*/ 659744 h 1930134"/>
                <a:gd name="connsiteX7" fmla="*/ 193435 w 1941976"/>
                <a:gd name="connsiteY7" fmla="*/ 1930134 h 193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1976" h="1930134">
                  <a:moveTo>
                    <a:pt x="193435" y="1930134"/>
                  </a:moveTo>
                  <a:lnTo>
                    <a:pt x="129781" y="1852985"/>
                  </a:lnTo>
                  <a:lnTo>
                    <a:pt x="0" y="1745906"/>
                  </a:lnTo>
                  <a:lnTo>
                    <a:pt x="1268475" y="0"/>
                  </a:lnTo>
                  <a:lnTo>
                    <a:pt x="1439829" y="128136"/>
                  </a:lnTo>
                  <a:cubicBezTo>
                    <a:pt x="1590957" y="252859"/>
                    <a:pt x="1729908" y="391809"/>
                    <a:pt x="1854630" y="542937"/>
                  </a:cubicBezTo>
                  <a:lnTo>
                    <a:pt x="1941976" y="659744"/>
                  </a:lnTo>
                  <a:lnTo>
                    <a:pt x="193435" y="1930134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egment 12"/>
            <p:cNvSpPr/>
            <p:nvPr/>
          </p:nvSpPr>
          <p:spPr>
            <a:xfrm rot="10800000">
              <a:off x="4319174" y="4174770"/>
              <a:ext cx="1494164" cy="2163703"/>
            </a:xfrm>
            <a:custGeom>
              <a:avLst/>
              <a:gdLst>
                <a:gd name="connsiteX0" fmla="*/ 225790 w 1494164"/>
                <a:gd name="connsiteY0" fmla="*/ 2163703 h 2163703"/>
                <a:gd name="connsiteX1" fmla="*/ 225155 w 1494164"/>
                <a:gd name="connsiteY1" fmla="*/ 2163179 h 2163703"/>
                <a:gd name="connsiteX2" fmla="*/ 72277 w 1494164"/>
                <a:gd name="connsiteY2" fmla="*/ 2080199 h 2163703"/>
                <a:gd name="connsiteX3" fmla="*/ 0 w 1494164"/>
                <a:gd name="connsiteY3" fmla="*/ 2053746 h 2163703"/>
                <a:gd name="connsiteX4" fmla="*/ 667302 w 1494164"/>
                <a:gd name="connsiteY4" fmla="*/ 0 h 2163703"/>
                <a:gd name="connsiteX5" fmla="*/ 913047 w 1494164"/>
                <a:gd name="connsiteY5" fmla="*/ 89943 h 2163703"/>
                <a:gd name="connsiteX6" fmla="*/ 1432832 w 1494164"/>
                <a:gd name="connsiteY6" fmla="*/ 372073 h 2163703"/>
                <a:gd name="connsiteX7" fmla="*/ 1494164 w 1494164"/>
                <a:gd name="connsiteY7" fmla="*/ 417936 h 2163703"/>
                <a:gd name="connsiteX8" fmla="*/ 225790 w 1494164"/>
                <a:gd name="connsiteY8" fmla="*/ 2163703 h 216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164" h="2163703">
                  <a:moveTo>
                    <a:pt x="225790" y="2163703"/>
                  </a:moveTo>
                  <a:lnTo>
                    <a:pt x="225155" y="2163179"/>
                  </a:lnTo>
                  <a:cubicBezTo>
                    <a:pt x="177275" y="2130832"/>
                    <a:pt x="126115" y="2102971"/>
                    <a:pt x="72277" y="2080199"/>
                  </a:cubicBezTo>
                  <a:lnTo>
                    <a:pt x="0" y="2053746"/>
                  </a:lnTo>
                  <a:lnTo>
                    <a:pt x="667302" y="0"/>
                  </a:lnTo>
                  <a:lnTo>
                    <a:pt x="913047" y="89943"/>
                  </a:lnTo>
                  <a:cubicBezTo>
                    <a:pt x="1096094" y="167365"/>
                    <a:pt x="1270039" y="262092"/>
                    <a:pt x="1432832" y="372073"/>
                  </a:cubicBezTo>
                  <a:lnTo>
                    <a:pt x="1494164" y="417936"/>
                  </a:lnTo>
                  <a:lnTo>
                    <a:pt x="225790" y="2163703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egment 11"/>
            <p:cNvSpPr/>
            <p:nvPr/>
          </p:nvSpPr>
          <p:spPr>
            <a:xfrm rot="10800000">
              <a:off x="5149420" y="4285966"/>
              <a:ext cx="938355" cy="2202943"/>
            </a:xfrm>
            <a:custGeom>
              <a:avLst/>
              <a:gdLst>
                <a:gd name="connsiteX0" fmla="*/ 271053 w 938355"/>
                <a:gd name="connsiteY0" fmla="*/ 2202943 h 2202943"/>
                <a:gd name="connsiteX1" fmla="*/ 264025 w 938355"/>
                <a:gd name="connsiteY1" fmla="*/ 2200371 h 2202943"/>
                <a:gd name="connsiteX2" fmla="*/ 88413 w 938355"/>
                <a:gd name="connsiteY2" fmla="*/ 2164556 h 2202943"/>
                <a:gd name="connsiteX3" fmla="*/ 0 w 938355"/>
                <a:gd name="connsiteY3" fmla="*/ 2160091 h 2202943"/>
                <a:gd name="connsiteX4" fmla="*/ 0 w 938355"/>
                <a:gd name="connsiteY4" fmla="*/ 0 h 2202943"/>
                <a:gd name="connsiteX5" fmla="*/ 153860 w 938355"/>
                <a:gd name="connsiteY5" fmla="*/ 3891 h 2202943"/>
                <a:gd name="connsiteX6" fmla="*/ 906343 w 938355"/>
                <a:gd name="connsiteY6" fmla="*/ 137481 h 2202943"/>
                <a:gd name="connsiteX7" fmla="*/ 938355 w 938355"/>
                <a:gd name="connsiteY7" fmla="*/ 149198 h 2202943"/>
                <a:gd name="connsiteX8" fmla="*/ 271053 w 938355"/>
                <a:gd name="connsiteY8" fmla="*/ 2202943 h 220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355" h="2202943">
                  <a:moveTo>
                    <a:pt x="271053" y="2202943"/>
                  </a:moveTo>
                  <a:lnTo>
                    <a:pt x="264025" y="2200371"/>
                  </a:lnTo>
                  <a:cubicBezTo>
                    <a:pt x="207662" y="2182841"/>
                    <a:pt x="148924" y="2170701"/>
                    <a:pt x="88413" y="2164556"/>
                  </a:cubicBezTo>
                  <a:lnTo>
                    <a:pt x="0" y="2160091"/>
                  </a:lnTo>
                  <a:lnTo>
                    <a:pt x="0" y="0"/>
                  </a:lnTo>
                  <a:lnTo>
                    <a:pt x="153860" y="3891"/>
                  </a:lnTo>
                  <a:cubicBezTo>
                    <a:pt x="414636" y="17110"/>
                    <a:pt x="666799" y="62975"/>
                    <a:pt x="906343" y="137481"/>
                  </a:cubicBezTo>
                  <a:lnTo>
                    <a:pt x="938355" y="149198"/>
                  </a:lnTo>
                  <a:lnTo>
                    <a:pt x="271053" y="220294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egment 10"/>
            <p:cNvSpPr/>
            <p:nvPr/>
          </p:nvSpPr>
          <p:spPr>
            <a:xfrm rot="10800000">
              <a:off x="6092861" y="4290233"/>
              <a:ext cx="928556" cy="2198767"/>
            </a:xfrm>
            <a:custGeom>
              <a:avLst/>
              <a:gdLst>
                <a:gd name="connsiteX0" fmla="*/ 667510 w 928556"/>
                <a:gd name="connsiteY0" fmla="*/ 2198767 h 2198767"/>
                <a:gd name="connsiteX1" fmla="*/ 0 w 928556"/>
                <a:gd name="connsiteY1" fmla="*/ 144380 h 2198767"/>
                <a:gd name="connsiteX2" fmla="*/ 18599 w 928556"/>
                <a:gd name="connsiteY2" fmla="*/ 137572 h 2198767"/>
                <a:gd name="connsiteX3" fmla="*/ 928549 w 928556"/>
                <a:gd name="connsiteY3" fmla="*/ 0 h 2198767"/>
                <a:gd name="connsiteX4" fmla="*/ 928556 w 928556"/>
                <a:gd name="connsiteY4" fmla="*/ 0 h 2198767"/>
                <a:gd name="connsiteX5" fmla="*/ 928556 w 928556"/>
                <a:gd name="connsiteY5" fmla="*/ 2160001 h 2198767"/>
                <a:gd name="connsiteX6" fmla="*/ 928549 w 928556"/>
                <a:gd name="connsiteY6" fmla="*/ 2160000 h 2198767"/>
                <a:gd name="connsiteX7" fmla="*/ 747168 w 928556"/>
                <a:gd name="connsiteY7" fmla="*/ 2178285 h 2198767"/>
                <a:gd name="connsiteX8" fmla="*/ 667510 w 928556"/>
                <a:gd name="connsiteY8" fmla="*/ 2198767 h 219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556" h="2198767">
                  <a:moveTo>
                    <a:pt x="667510" y="2198767"/>
                  </a:moveTo>
                  <a:lnTo>
                    <a:pt x="0" y="144380"/>
                  </a:lnTo>
                  <a:lnTo>
                    <a:pt x="18599" y="137572"/>
                  </a:lnTo>
                  <a:cubicBezTo>
                    <a:pt x="306052" y="48165"/>
                    <a:pt x="611676" y="0"/>
                    <a:pt x="928549" y="0"/>
                  </a:cubicBezTo>
                  <a:lnTo>
                    <a:pt x="928556" y="0"/>
                  </a:lnTo>
                  <a:lnTo>
                    <a:pt x="928556" y="2160001"/>
                  </a:lnTo>
                  <a:lnTo>
                    <a:pt x="928549" y="2160000"/>
                  </a:lnTo>
                  <a:cubicBezTo>
                    <a:pt x="866417" y="2160000"/>
                    <a:pt x="805756" y="2166296"/>
                    <a:pt x="747168" y="2178285"/>
                  </a:cubicBezTo>
                  <a:lnTo>
                    <a:pt x="667510" y="2198767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egment 9"/>
            <p:cNvSpPr/>
            <p:nvPr/>
          </p:nvSpPr>
          <p:spPr>
            <a:xfrm rot="10800000">
              <a:off x="6357400" y="4178105"/>
              <a:ext cx="1502694" cy="2165277"/>
            </a:xfrm>
            <a:custGeom>
              <a:avLst/>
              <a:gdLst>
                <a:gd name="connsiteX0" fmla="*/ 1268656 w 1502694"/>
                <a:gd name="connsiteY0" fmla="*/ 2165277 h 2165277"/>
                <a:gd name="connsiteX1" fmla="*/ 0 w 1502694"/>
                <a:gd name="connsiteY1" fmla="*/ 419121 h 2165277"/>
                <a:gd name="connsiteX2" fmla="*/ 56351 w 1502694"/>
                <a:gd name="connsiteY2" fmla="*/ 376982 h 2165277"/>
                <a:gd name="connsiteX3" fmla="*/ 576136 w 1502694"/>
                <a:gd name="connsiteY3" fmla="*/ 94852 h 2165277"/>
                <a:gd name="connsiteX4" fmla="*/ 835293 w 1502694"/>
                <a:gd name="connsiteY4" fmla="*/ 0 h 2165277"/>
                <a:gd name="connsiteX5" fmla="*/ 1502694 w 1502694"/>
                <a:gd name="connsiteY5" fmla="*/ 2054047 h 2165277"/>
                <a:gd name="connsiteX6" fmla="*/ 1499594 w 1502694"/>
                <a:gd name="connsiteY6" fmla="*/ 2054844 h 2165277"/>
                <a:gd name="connsiteX7" fmla="*/ 1338233 w 1502694"/>
                <a:gd name="connsiteY7" fmla="*/ 2123007 h 2165277"/>
                <a:gd name="connsiteX8" fmla="*/ 1268656 w 1502694"/>
                <a:gd name="connsiteY8" fmla="*/ 2165277 h 216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2694" h="2165277">
                  <a:moveTo>
                    <a:pt x="1268656" y="2165277"/>
                  </a:moveTo>
                  <a:lnTo>
                    <a:pt x="0" y="419121"/>
                  </a:lnTo>
                  <a:lnTo>
                    <a:pt x="56351" y="376982"/>
                  </a:lnTo>
                  <a:cubicBezTo>
                    <a:pt x="219144" y="267001"/>
                    <a:pt x="393090" y="172274"/>
                    <a:pt x="576136" y="94852"/>
                  </a:cubicBezTo>
                  <a:lnTo>
                    <a:pt x="835293" y="0"/>
                  </a:lnTo>
                  <a:lnTo>
                    <a:pt x="1502694" y="2054047"/>
                  </a:lnTo>
                  <a:lnTo>
                    <a:pt x="1499594" y="2054844"/>
                  </a:lnTo>
                  <a:cubicBezTo>
                    <a:pt x="1443231" y="2072375"/>
                    <a:pt x="1389243" y="2095297"/>
                    <a:pt x="1338233" y="2123007"/>
                  </a:cubicBezTo>
                  <a:lnTo>
                    <a:pt x="1268656" y="2165277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egment 8"/>
            <p:cNvSpPr/>
            <p:nvPr/>
          </p:nvSpPr>
          <p:spPr>
            <a:xfrm rot="10800000">
              <a:off x="6594525" y="3988247"/>
              <a:ext cx="1946934" cy="1933858"/>
            </a:xfrm>
            <a:custGeom>
              <a:avLst/>
              <a:gdLst>
                <a:gd name="connsiteX0" fmla="*/ 1748542 w 1946934"/>
                <a:gd name="connsiteY0" fmla="*/ 1933858 h 1933858"/>
                <a:gd name="connsiteX1" fmla="*/ 0 w 1946934"/>
                <a:gd name="connsiteY1" fmla="*/ 663468 h 1933858"/>
                <a:gd name="connsiteX2" fmla="*/ 87346 w 1946934"/>
                <a:gd name="connsiteY2" fmla="*/ 546661 h 1933858"/>
                <a:gd name="connsiteX3" fmla="*/ 502147 w 1946934"/>
                <a:gd name="connsiteY3" fmla="*/ 131860 h 1933858"/>
                <a:gd name="connsiteX4" fmla="*/ 678482 w 1946934"/>
                <a:gd name="connsiteY4" fmla="*/ 0 h 1933858"/>
                <a:gd name="connsiteX5" fmla="*/ 1946934 w 1946934"/>
                <a:gd name="connsiteY5" fmla="*/ 1745875 h 1933858"/>
                <a:gd name="connsiteX6" fmla="*/ 1945393 w 1946934"/>
                <a:gd name="connsiteY6" fmla="*/ 1746811 h 1933858"/>
                <a:gd name="connsiteX7" fmla="*/ 1812195 w 1946934"/>
                <a:gd name="connsiteY7" fmla="*/ 1856709 h 1933858"/>
                <a:gd name="connsiteX8" fmla="*/ 1748542 w 1946934"/>
                <a:gd name="connsiteY8" fmla="*/ 1933858 h 193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6934" h="1933858">
                  <a:moveTo>
                    <a:pt x="1748542" y="1933858"/>
                  </a:moveTo>
                  <a:lnTo>
                    <a:pt x="0" y="663468"/>
                  </a:lnTo>
                  <a:lnTo>
                    <a:pt x="87346" y="546661"/>
                  </a:lnTo>
                  <a:cubicBezTo>
                    <a:pt x="212069" y="395533"/>
                    <a:pt x="351019" y="256583"/>
                    <a:pt x="502147" y="131860"/>
                  </a:cubicBezTo>
                  <a:lnTo>
                    <a:pt x="678482" y="0"/>
                  </a:lnTo>
                  <a:lnTo>
                    <a:pt x="1946934" y="1745875"/>
                  </a:lnTo>
                  <a:lnTo>
                    <a:pt x="1945393" y="1746811"/>
                  </a:lnTo>
                  <a:cubicBezTo>
                    <a:pt x="1897512" y="1779158"/>
                    <a:pt x="1852912" y="1815992"/>
                    <a:pt x="1812195" y="1856709"/>
                  </a:cubicBezTo>
                  <a:lnTo>
                    <a:pt x="1748542" y="1933858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egment 7"/>
            <p:cNvSpPr/>
            <p:nvPr/>
          </p:nvSpPr>
          <p:spPr>
            <a:xfrm rot="10800000">
              <a:off x="6795213" y="3751698"/>
              <a:ext cx="2190784" cy="1504055"/>
            </a:xfrm>
            <a:custGeom>
              <a:avLst/>
              <a:gdLst>
                <a:gd name="connsiteX0" fmla="*/ 2053745 w 2190784"/>
                <a:gd name="connsiteY0" fmla="*/ 1504055 h 1504055"/>
                <a:gd name="connsiteX1" fmla="*/ 0 w 2190784"/>
                <a:gd name="connsiteY1" fmla="*/ 836752 h 1504055"/>
                <a:gd name="connsiteX2" fmla="*/ 73599 w 2190784"/>
                <a:gd name="connsiteY2" fmla="*/ 635663 h 1504055"/>
                <a:gd name="connsiteX3" fmla="*/ 355729 w 2190784"/>
                <a:gd name="connsiteY3" fmla="*/ 115878 h 1504055"/>
                <a:gd name="connsiteX4" fmla="*/ 442381 w 2190784"/>
                <a:gd name="connsiteY4" fmla="*/ 0 h 1504055"/>
                <a:gd name="connsiteX5" fmla="*/ 2190784 w 2190784"/>
                <a:gd name="connsiteY5" fmla="*/ 1270288 h 1504055"/>
                <a:gd name="connsiteX6" fmla="*/ 2146835 w 2190784"/>
                <a:gd name="connsiteY6" fmla="*/ 1323555 h 1504055"/>
                <a:gd name="connsiteX7" fmla="*/ 2063855 w 2190784"/>
                <a:gd name="connsiteY7" fmla="*/ 1476433 h 1504055"/>
                <a:gd name="connsiteX8" fmla="*/ 2053745 w 2190784"/>
                <a:gd name="connsiteY8" fmla="*/ 1504055 h 150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4" h="1504055">
                  <a:moveTo>
                    <a:pt x="2053745" y="1504055"/>
                  </a:moveTo>
                  <a:lnTo>
                    <a:pt x="0" y="836752"/>
                  </a:lnTo>
                  <a:lnTo>
                    <a:pt x="73599" y="635663"/>
                  </a:lnTo>
                  <a:cubicBezTo>
                    <a:pt x="151021" y="452617"/>
                    <a:pt x="245748" y="278671"/>
                    <a:pt x="355729" y="115878"/>
                  </a:cubicBezTo>
                  <a:lnTo>
                    <a:pt x="442381" y="0"/>
                  </a:lnTo>
                  <a:lnTo>
                    <a:pt x="2190784" y="1270288"/>
                  </a:lnTo>
                  <a:lnTo>
                    <a:pt x="2146835" y="1323555"/>
                  </a:lnTo>
                  <a:cubicBezTo>
                    <a:pt x="2114488" y="1371435"/>
                    <a:pt x="2086627" y="1422595"/>
                    <a:pt x="2063855" y="1476433"/>
                  </a:cubicBezTo>
                  <a:lnTo>
                    <a:pt x="2053745" y="1504055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egment 6"/>
            <p:cNvSpPr/>
            <p:nvPr/>
          </p:nvSpPr>
          <p:spPr>
            <a:xfrm rot="10800000">
              <a:off x="6933491" y="3478781"/>
              <a:ext cx="2218119" cy="936837"/>
            </a:xfrm>
            <a:custGeom>
              <a:avLst/>
              <a:gdLst>
                <a:gd name="connsiteX0" fmla="*/ 2161255 w 2218119"/>
                <a:gd name="connsiteY0" fmla="*/ 936837 h 936837"/>
                <a:gd name="connsiteX1" fmla="*/ 0 w 2218119"/>
                <a:gd name="connsiteY1" fmla="*/ 936837 h 936837"/>
                <a:gd name="connsiteX2" fmla="*/ 2723 w 2218119"/>
                <a:gd name="connsiteY2" fmla="*/ 829151 h 936837"/>
                <a:gd name="connsiteX3" fmla="*/ 136313 w 2218119"/>
                <a:gd name="connsiteY3" fmla="*/ 76668 h 936837"/>
                <a:gd name="connsiteX4" fmla="*/ 164374 w 2218119"/>
                <a:gd name="connsiteY4" fmla="*/ 0 h 936837"/>
                <a:gd name="connsiteX5" fmla="*/ 2218119 w 2218119"/>
                <a:gd name="connsiteY5" fmla="*/ 667303 h 936837"/>
                <a:gd name="connsiteX6" fmla="*/ 2199203 w 2218119"/>
                <a:gd name="connsiteY6" fmla="*/ 718986 h 936837"/>
                <a:gd name="connsiteX7" fmla="*/ 2163388 w 2218119"/>
                <a:gd name="connsiteY7" fmla="*/ 894598 h 936837"/>
                <a:gd name="connsiteX8" fmla="*/ 2161255 w 2218119"/>
                <a:gd name="connsiteY8" fmla="*/ 936837 h 936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19" h="936837">
                  <a:moveTo>
                    <a:pt x="2161255" y="936837"/>
                  </a:moveTo>
                  <a:lnTo>
                    <a:pt x="0" y="936837"/>
                  </a:lnTo>
                  <a:lnTo>
                    <a:pt x="2723" y="829151"/>
                  </a:lnTo>
                  <a:cubicBezTo>
                    <a:pt x="15941" y="568375"/>
                    <a:pt x="61807" y="316212"/>
                    <a:pt x="136313" y="76668"/>
                  </a:cubicBezTo>
                  <a:lnTo>
                    <a:pt x="164374" y="0"/>
                  </a:lnTo>
                  <a:lnTo>
                    <a:pt x="2218119" y="667303"/>
                  </a:lnTo>
                  <a:lnTo>
                    <a:pt x="2199203" y="718986"/>
                  </a:lnTo>
                  <a:cubicBezTo>
                    <a:pt x="2181672" y="775349"/>
                    <a:pt x="2169533" y="834088"/>
                    <a:pt x="2163388" y="894598"/>
                  </a:cubicBezTo>
                  <a:lnTo>
                    <a:pt x="2161255" y="936837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Segment 5"/>
            <p:cNvSpPr/>
            <p:nvPr/>
          </p:nvSpPr>
          <p:spPr>
            <a:xfrm rot="10800000">
              <a:off x="6961500" y="2528615"/>
              <a:ext cx="2191369" cy="946566"/>
            </a:xfrm>
            <a:custGeom>
              <a:avLst/>
              <a:gdLst>
                <a:gd name="connsiteX0" fmla="*/ 135113 w 2191369"/>
                <a:gd name="connsiteY0" fmla="*/ 946566 h 946566"/>
                <a:gd name="connsiteX1" fmla="*/ 62168 w 2191369"/>
                <a:gd name="connsiteY1" fmla="*/ 662878 h 946566"/>
                <a:gd name="connsiteX2" fmla="*/ 0 w 2191369"/>
                <a:gd name="connsiteY2" fmla="*/ 46181 h 946566"/>
                <a:gd name="connsiteX3" fmla="*/ 1168 w 2191369"/>
                <a:gd name="connsiteY3" fmla="*/ 0 h 946566"/>
                <a:gd name="connsiteX4" fmla="*/ 2162332 w 2191369"/>
                <a:gd name="connsiteY4" fmla="*/ 0 h 946566"/>
                <a:gd name="connsiteX5" fmla="*/ 2160000 w 2191369"/>
                <a:gd name="connsiteY5" fmla="*/ 46181 h 946566"/>
                <a:gd name="connsiteX6" fmla="*/ 2178285 w 2191369"/>
                <a:gd name="connsiteY6" fmla="*/ 227562 h 946566"/>
                <a:gd name="connsiteX7" fmla="*/ 2191369 w 2191369"/>
                <a:gd name="connsiteY7" fmla="*/ 278448 h 946566"/>
                <a:gd name="connsiteX8" fmla="*/ 135113 w 2191369"/>
                <a:gd name="connsiteY8" fmla="*/ 946566 h 9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6">
                  <a:moveTo>
                    <a:pt x="135113" y="946566"/>
                  </a:moveTo>
                  <a:lnTo>
                    <a:pt x="62168" y="662878"/>
                  </a:lnTo>
                  <a:cubicBezTo>
                    <a:pt x="21406" y="463679"/>
                    <a:pt x="0" y="257430"/>
                    <a:pt x="0" y="46181"/>
                  </a:cubicBezTo>
                  <a:lnTo>
                    <a:pt x="1168" y="0"/>
                  </a:lnTo>
                  <a:lnTo>
                    <a:pt x="2162332" y="0"/>
                  </a:lnTo>
                  <a:lnTo>
                    <a:pt x="2160000" y="46181"/>
                  </a:lnTo>
                  <a:cubicBezTo>
                    <a:pt x="2160000" y="108313"/>
                    <a:pt x="2166296" y="168975"/>
                    <a:pt x="2178285" y="227562"/>
                  </a:cubicBezTo>
                  <a:lnTo>
                    <a:pt x="2191369" y="278448"/>
                  </a:lnTo>
                  <a:lnTo>
                    <a:pt x="135113" y="946566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Segment 4"/>
            <p:cNvSpPr/>
            <p:nvPr/>
          </p:nvSpPr>
          <p:spPr>
            <a:xfrm rot="10800000">
              <a:off x="6844059" y="1664977"/>
              <a:ext cx="2172799" cy="1528263"/>
            </a:xfrm>
            <a:custGeom>
              <a:avLst/>
              <a:gdLst>
                <a:gd name="connsiteX0" fmla="*/ 426332 w 2172799"/>
                <a:gd name="connsiteY0" fmla="*/ 1528263 h 1528263"/>
                <a:gd name="connsiteX1" fmla="*/ 386589 w 2172799"/>
                <a:gd name="connsiteY1" fmla="*/ 1475115 h 1528263"/>
                <a:gd name="connsiteX2" fmla="*/ 1561 w 2172799"/>
                <a:gd name="connsiteY2" fmla="*/ 674190 h 1528263"/>
                <a:gd name="connsiteX3" fmla="*/ 0 w 2172799"/>
                <a:gd name="connsiteY3" fmla="*/ 668118 h 1528263"/>
                <a:gd name="connsiteX4" fmla="*/ 2056256 w 2172799"/>
                <a:gd name="connsiteY4" fmla="*/ 0 h 1528263"/>
                <a:gd name="connsiteX5" fmla="*/ 2064451 w 2172799"/>
                <a:gd name="connsiteY5" fmla="*/ 31872 h 1528263"/>
                <a:gd name="connsiteX6" fmla="*/ 2132614 w 2172799"/>
                <a:gd name="connsiteY6" fmla="*/ 193233 h 1528263"/>
                <a:gd name="connsiteX7" fmla="*/ 2172799 w 2172799"/>
                <a:gd name="connsiteY7" fmla="*/ 259380 h 1528263"/>
                <a:gd name="connsiteX8" fmla="*/ 426332 w 2172799"/>
                <a:gd name="connsiteY8" fmla="*/ 1528263 h 1528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3">
                  <a:moveTo>
                    <a:pt x="426332" y="1528263"/>
                  </a:moveTo>
                  <a:lnTo>
                    <a:pt x="386589" y="1475115"/>
                  </a:lnTo>
                  <a:cubicBezTo>
                    <a:pt x="221618" y="1230925"/>
                    <a:pt x="90968" y="961643"/>
                    <a:pt x="1561" y="674190"/>
                  </a:cubicBezTo>
                  <a:lnTo>
                    <a:pt x="0" y="668118"/>
                  </a:lnTo>
                  <a:lnTo>
                    <a:pt x="2056256" y="0"/>
                  </a:lnTo>
                  <a:lnTo>
                    <a:pt x="2064451" y="31872"/>
                  </a:lnTo>
                  <a:cubicBezTo>
                    <a:pt x="2081982" y="88236"/>
                    <a:pt x="2104904" y="142224"/>
                    <a:pt x="2132614" y="193233"/>
                  </a:cubicBezTo>
                  <a:lnTo>
                    <a:pt x="2172799" y="259380"/>
                  </a:lnTo>
                  <a:lnTo>
                    <a:pt x="426332" y="152826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Segment 3"/>
            <p:cNvSpPr/>
            <p:nvPr/>
          </p:nvSpPr>
          <p:spPr>
            <a:xfrm rot="10800000">
              <a:off x="6644219" y="974288"/>
              <a:ext cx="1944151" cy="1956485"/>
            </a:xfrm>
            <a:custGeom>
              <a:avLst/>
              <a:gdLst>
                <a:gd name="connsiteX0" fmla="*/ 674048 w 1944151"/>
                <a:gd name="connsiteY0" fmla="*/ 1956485 h 1956485"/>
                <a:gd name="connsiteX1" fmla="*/ 549057 w 1944151"/>
                <a:gd name="connsiteY1" fmla="*/ 1863018 h 1956485"/>
                <a:gd name="connsiteX2" fmla="*/ 134256 w 1944151"/>
                <a:gd name="connsiteY2" fmla="*/ 1448217 h 1956485"/>
                <a:gd name="connsiteX3" fmla="*/ 0 w 1944151"/>
                <a:gd name="connsiteY3" fmla="*/ 1268679 h 1956485"/>
                <a:gd name="connsiteX4" fmla="*/ 1746187 w 1944151"/>
                <a:gd name="connsiteY4" fmla="*/ 0 h 1956485"/>
                <a:gd name="connsiteX5" fmla="*/ 1749207 w 1944151"/>
                <a:gd name="connsiteY5" fmla="*/ 4971 h 1956485"/>
                <a:gd name="connsiteX6" fmla="*/ 1859105 w 1944151"/>
                <a:gd name="connsiteY6" fmla="*/ 138169 h 1956485"/>
                <a:gd name="connsiteX7" fmla="*/ 1944151 w 1944151"/>
                <a:gd name="connsiteY7" fmla="*/ 208338 h 1956485"/>
                <a:gd name="connsiteX8" fmla="*/ 674048 w 1944151"/>
                <a:gd name="connsiteY8" fmla="*/ 1956485 h 195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4151" h="1956485">
                  <a:moveTo>
                    <a:pt x="674048" y="1956485"/>
                  </a:moveTo>
                  <a:lnTo>
                    <a:pt x="549057" y="1863018"/>
                  </a:lnTo>
                  <a:cubicBezTo>
                    <a:pt x="397929" y="1738296"/>
                    <a:pt x="258978" y="1599345"/>
                    <a:pt x="134256" y="1448217"/>
                  </a:cubicBezTo>
                  <a:lnTo>
                    <a:pt x="0" y="1268679"/>
                  </a:lnTo>
                  <a:lnTo>
                    <a:pt x="1746187" y="0"/>
                  </a:lnTo>
                  <a:lnTo>
                    <a:pt x="1749207" y="4971"/>
                  </a:lnTo>
                  <a:cubicBezTo>
                    <a:pt x="1781554" y="52852"/>
                    <a:pt x="1818388" y="97452"/>
                    <a:pt x="1859105" y="138169"/>
                  </a:cubicBezTo>
                  <a:lnTo>
                    <a:pt x="1944151" y="208338"/>
                  </a:lnTo>
                  <a:lnTo>
                    <a:pt x="674048" y="1956485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Segment 2"/>
            <p:cNvSpPr/>
            <p:nvPr/>
          </p:nvSpPr>
          <p:spPr>
            <a:xfrm rot="10800000">
              <a:off x="6374294" y="520765"/>
              <a:ext cx="1537144" cy="2199375"/>
            </a:xfrm>
            <a:custGeom>
              <a:avLst/>
              <a:gdLst>
                <a:gd name="connsiteX0" fmla="*/ 869841 w 1537144"/>
                <a:gd name="connsiteY0" fmla="*/ 2199375 h 2199375"/>
                <a:gd name="connsiteX1" fmla="*/ 627480 w 1537144"/>
                <a:gd name="connsiteY1" fmla="*/ 2110670 h 2199375"/>
                <a:gd name="connsiteX2" fmla="*/ 107695 w 1537144"/>
                <a:gd name="connsiteY2" fmla="*/ 1828540 h 2199375"/>
                <a:gd name="connsiteX3" fmla="*/ 0 w 1537144"/>
                <a:gd name="connsiteY3" fmla="*/ 1748007 h 2199375"/>
                <a:gd name="connsiteX4" fmla="*/ 1270001 w 1537144"/>
                <a:gd name="connsiteY4" fmla="*/ 0 h 2199375"/>
                <a:gd name="connsiteX5" fmla="*/ 1315372 w 1537144"/>
                <a:gd name="connsiteY5" fmla="*/ 37434 h 2199375"/>
                <a:gd name="connsiteX6" fmla="*/ 1468250 w 1537144"/>
                <a:gd name="connsiteY6" fmla="*/ 120414 h 2199375"/>
                <a:gd name="connsiteX7" fmla="*/ 1537144 w 1537144"/>
                <a:gd name="connsiteY7" fmla="*/ 145629 h 2199375"/>
                <a:gd name="connsiteX8" fmla="*/ 869841 w 1537144"/>
                <a:gd name="connsiteY8" fmla="*/ 2199375 h 219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7144" h="2199375">
                  <a:moveTo>
                    <a:pt x="869841" y="2199375"/>
                  </a:moveTo>
                  <a:lnTo>
                    <a:pt x="627480" y="2110670"/>
                  </a:lnTo>
                  <a:cubicBezTo>
                    <a:pt x="444433" y="2033248"/>
                    <a:pt x="270488" y="1938521"/>
                    <a:pt x="107695" y="1828540"/>
                  </a:cubicBezTo>
                  <a:lnTo>
                    <a:pt x="0" y="1748007"/>
                  </a:lnTo>
                  <a:lnTo>
                    <a:pt x="1270001" y="0"/>
                  </a:lnTo>
                  <a:lnTo>
                    <a:pt x="1315372" y="37434"/>
                  </a:lnTo>
                  <a:cubicBezTo>
                    <a:pt x="1363252" y="69782"/>
                    <a:pt x="1414412" y="97642"/>
                    <a:pt x="1468250" y="120414"/>
                  </a:cubicBezTo>
                  <a:lnTo>
                    <a:pt x="1537144" y="145629"/>
                  </a:lnTo>
                  <a:lnTo>
                    <a:pt x="869841" y="2199375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Segment 1"/>
            <p:cNvSpPr/>
            <p:nvPr/>
          </p:nvSpPr>
          <p:spPr>
            <a:xfrm rot="10800000">
              <a:off x="6092861" y="369000"/>
              <a:ext cx="945352" cy="2204272"/>
            </a:xfrm>
            <a:custGeom>
              <a:avLst/>
              <a:gdLst>
                <a:gd name="connsiteX0" fmla="*/ 945345 w 945352"/>
                <a:gd name="connsiteY0" fmla="*/ 2204272 h 2204272"/>
                <a:gd name="connsiteX1" fmla="*/ 35395 w 945352"/>
                <a:gd name="connsiteY1" fmla="*/ 2066700 h 2204272"/>
                <a:gd name="connsiteX2" fmla="*/ 0 w 945352"/>
                <a:gd name="connsiteY2" fmla="*/ 2053745 h 2204272"/>
                <a:gd name="connsiteX3" fmla="*/ 667302 w 945352"/>
                <a:gd name="connsiteY3" fmla="*/ 0 h 2204272"/>
                <a:gd name="connsiteX4" fmla="*/ 677713 w 945352"/>
                <a:gd name="connsiteY4" fmla="*/ 3810 h 2204272"/>
                <a:gd name="connsiteX5" fmla="*/ 945345 w 945352"/>
                <a:gd name="connsiteY5" fmla="*/ 44272 h 2204272"/>
                <a:gd name="connsiteX6" fmla="*/ 945352 w 945352"/>
                <a:gd name="connsiteY6" fmla="*/ 44272 h 2204272"/>
                <a:gd name="connsiteX7" fmla="*/ 945352 w 945352"/>
                <a:gd name="connsiteY7" fmla="*/ 2204272 h 2204272"/>
                <a:gd name="connsiteX8" fmla="*/ 945345 w 945352"/>
                <a:gd name="connsiteY8" fmla="*/ 2204272 h 2204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52" h="2204272">
                  <a:moveTo>
                    <a:pt x="945345" y="2204272"/>
                  </a:moveTo>
                  <a:cubicBezTo>
                    <a:pt x="628471" y="2204272"/>
                    <a:pt x="322847" y="2156108"/>
                    <a:pt x="35395" y="2066700"/>
                  </a:cubicBezTo>
                  <a:lnTo>
                    <a:pt x="0" y="2053745"/>
                  </a:lnTo>
                  <a:lnTo>
                    <a:pt x="667302" y="0"/>
                  </a:lnTo>
                  <a:lnTo>
                    <a:pt x="677713" y="3810"/>
                  </a:lnTo>
                  <a:cubicBezTo>
                    <a:pt x="762257" y="30106"/>
                    <a:pt x="852147" y="44272"/>
                    <a:pt x="945345" y="44272"/>
                  </a:cubicBezTo>
                  <a:lnTo>
                    <a:pt x="945352" y="44272"/>
                  </a:lnTo>
                  <a:lnTo>
                    <a:pt x="945352" y="2204272"/>
                  </a:lnTo>
                  <a:lnTo>
                    <a:pt x="945345" y="2204272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4" name="Segment 20 text"/>
            <p:cNvSpPr/>
            <p:nvPr/>
          </p:nvSpPr>
          <p:spPr>
            <a:xfrm rot="15670920">
              <a:off x="4710300" y="129674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/>
            </a:p>
          </p:txBody>
        </p:sp>
        <p:sp>
          <p:nvSpPr>
            <p:cNvPr id="303" name="Segment 19 text"/>
            <p:cNvSpPr/>
            <p:nvPr/>
          </p:nvSpPr>
          <p:spPr>
            <a:xfrm rot="14550735">
              <a:off x="4091316" y="150679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100</a:t>
              </a:r>
              <a:endParaRPr lang="en-US"/>
            </a:p>
          </p:txBody>
        </p:sp>
        <p:sp>
          <p:nvSpPr>
            <p:cNvPr id="302" name="Segment 18 text"/>
            <p:cNvSpPr/>
            <p:nvPr/>
          </p:nvSpPr>
          <p:spPr>
            <a:xfrm rot="13485510">
              <a:off x="3587710" y="1879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10</a:t>
              </a:r>
              <a:endParaRPr lang="en-US"/>
            </a:p>
          </p:txBody>
        </p:sp>
        <p:sp>
          <p:nvSpPr>
            <p:cNvPr id="301" name="Segment 17 text"/>
            <p:cNvSpPr/>
            <p:nvPr/>
          </p:nvSpPr>
          <p:spPr>
            <a:xfrm rot="12410662">
              <a:off x="3224914" y="239522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53</a:t>
              </a:r>
              <a:endParaRPr lang="en-US"/>
            </a:p>
          </p:txBody>
        </p:sp>
        <p:sp>
          <p:nvSpPr>
            <p:cNvPr id="300" name="Segment 16 text"/>
            <p:cNvSpPr/>
            <p:nvPr/>
          </p:nvSpPr>
          <p:spPr>
            <a:xfrm rot="11254157">
              <a:off x="3051103" y="298214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9</a:t>
              </a:r>
              <a:endParaRPr lang="en-US"/>
            </a:p>
          </p:txBody>
        </p:sp>
        <p:sp>
          <p:nvSpPr>
            <p:cNvPr id="299" name="Segment 15 text"/>
            <p:cNvSpPr/>
            <p:nvPr/>
          </p:nvSpPr>
          <p:spPr>
            <a:xfrm rot="10245823">
              <a:off x="3075115" y="360608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84</a:t>
              </a:r>
              <a:endParaRPr lang="en-US"/>
            </a:p>
          </p:txBody>
        </p:sp>
        <p:sp>
          <p:nvSpPr>
            <p:cNvPr id="298" name="Segment 14 text"/>
            <p:cNvSpPr/>
            <p:nvPr/>
          </p:nvSpPr>
          <p:spPr>
            <a:xfrm rot="9121895">
              <a:off x="3267028" y="419173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8</a:t>
              </a:r>
              <a:endParaRPr lang="en-US"/>
            </a:p>
          </p:txBody>
        </p:sp>
        <p:sp>
          <p:nvSpPr>
            <p:cNvPr id="297" name="Segment 13 text"/>
            <p:cNvSpPr/>
            <p:nvPr/>
          </p:nvSpPr>
          <p:spPr>
            <a:xfrm rot="8078206">
              <a:off x="3641483" y="466955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71</a:t>
              </a:r>
              <a:endParaRPr lang="en-US"/>
            </a:p>
          </p:txBody>
        </p:sp>
        <p:sp>
          <p:nvSpPr>
            <p:cNvPr id="296" name="Segment 12 text"/>
            <p:cNvSpPr/>
            <p:nvPr/>
          </p:nvSpPr>
          <p:spPr>
            <a:xfrm rot="6999791">
              <a:off x="4120440" y="501302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7</a:t>
              </a:r>
              <a:endParaRPr lang="en-US"/>
            </a:p>
          </p:txBody>
        </p:sp>
        <p:sp>
          <p:nvSpPr>
            <p:cNvPr id="295" name="Segment 11 text"/>
            <p:cNvSpPr/>
            <p:nvPr/>
          </p:nvSpPr>
          <p:spPr>
            <a:xfrm rot="5922014">
              <a:off x="4709493" y="520370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39</a:t>
              </a:r>
              <a:endParaRPr lang="en-US"/>
            </a:p>
          </p:txBody>
        </p:sp>
        <p:sp>
          <p:nvSpPr>
            <p:cNvPr id="294" name="Segment 10 text"/>
            <p:cNvSpPr/>
            <p:nvPr/>
          </p:nvSpPr>
          <p:spPr>
            <a:xfrm rot="4853777">
              <a:off x="5305393" y="52037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6</a:t>
              </a:r>
              <a:endParaRPr lang="en-US"/>
            </a:p>
          </p:txBody>
        </p:sp>
        <p:sp>
          <p:nvSpPr>
            <p:cNvPr id="293" name="Segment 9 text"/>
            <p:cNvSpPr/>
            <p:nvPr/>
          </p:nvSpPr>
          <p:spPr>
            <a:xfrm rot="3791521">
              <a:off x="5877772" y="50335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97</a:t>
              </a:r>
              <a:endParaRPr lang="en-US"/>
            </a:p>
          </p:txBody>
        </p:sp>
        <p:sp>
          <p:nvSpPr>
            <p:cNvPr id="292" name="Segment 8 text"/>
            <p:cNvSpPr/>
            <p:nvPr/>
          </p:nvSpPr>
          <p:spPr>
            <a:xfrm rot="1635201">
              <a:off x="6758264" y="41923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25</a:t>
              </a:r>
              <a:endParaRPr lang="en-US"/>
            </a:p>
          </p:txBody>
        </p:sp>
        <p:sp>
          <p:nvSpPr>
            <p:cNvPr id="291" name="Segment 7 text"/>
            <p:cNvSpPr/>
            <p:nvPr/>
          </p:nvSpPr>
          <p:spPr>
            <a:xfrm rot="2677341">
              <a:off x="6375719" y="46777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5</a:t>
              </a:r>
              <a:endParaRPr lang="en-US"/>
            </a:p>
          </p:txBody>
        </p:sp>
        <p:sp>
          <p:nvSpPr>
            <p:cNvPr id="290" name="Segment 6 text"/>
            <p:cNvSpPr/>
            <p:nvPr/>
          </p:nvSpPr>
          <p:spPr>
            <a:xfrm rot="567825">
              <a:off x="6946271" y="360546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/>
            </a:p>
          </p:txBody>
        </p:sp>
        <p:sp>
          <p:nvSpPr>
            <p:cNvPr id="287" name="Segment 5 text"/>
            <p:cNvSpPr/>
            <p:nvPr/>
          </p:nvSpPr>
          <p:spPr>
            <a:xfrm rot="21147311">
              <a:off x="6968054" y="3006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12</a:t>
              </a:r>
              <a:endParaRPr lang="en-US"/>
            </a:p>
          </p:txBody>
        </p:sp>
        <p:sp>
          <p:nvSpPr>
            <p:cNvPr id="286" name="Segment 4 text"/>
            <p:cNvSpPr/>
            <p:nvPr/>
          </p:nvSpPr>
          <p:spPr>
            <a:xfrm rot="19974619">
              <a:off x="6790064" y="2401141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3</a:t>
              </a:r>
              <a:endParaRPr lang="en-US"/>
            </a:p>
          </p:txBody>
        </p:sp>
        <p:sp>
          <p:nvSpPr>
            <p:cNvPr id="285" name="Segment 3 text"/>
            <p:cNvSpPr/>
            <p:nvPr/>
          </p:nvSpPr>
          <p:spPr>
            <a:xfrm rot="18924954">
              <a:off x="6444871" y="189191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46</a:t>
              </a:r>
              <a:endParaRPr lang="en-US"/>
            </a:p>
          </p:txBody>
        </p:sp>
        <p:sp>
          <p:nvSpPr>
            <p:cNvPr id="284" name="Segment 2 text"/>
            <p:cNvSpPr/>
            <p:nvPr/>
          </p:nvSpPr>
          <p:spPr>
            <a:xfrm rot="17879892">
              <a:off x="5919819" y="150560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2</a:t>
              </a:r>
              <a:endParaRPr lang="en-US"/>
            </a:p>
          </p:txBody>
        </p:sp>
        <p:sp>
          <p:nvSpPr>
            <p:cNvPr id="283" name="Segment 1 text"/>
            <p:cNvSpPr/>
            <p:nvPr/>
          </p:nvSpPr>
          <p:spPr>
            <a:xfrm rot="16699658">
              <a:off x="5335361" y="1286797"/>
              <a:ext cx="2137183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itchFamily="34" charset="0"/>
                  <a:cs typeface="Arial" pitchFamily="34" charset="0"/>
                </a:rPr>
                <a:t>68</a:t>
              </a:r>
              <a:endParaRPr lang="en-US"/>
            </a:p>
          </p:txBody>
        </p:sp>
      </p:grpSp>
      <p:sp>
        <p:nvSpPr>
          <p:cNvPr id="307" name="Anchor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Start Button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SPIN!</a:t>
            </a:r>
          </a:p>
        </p:txBody>
      </p:sp>
      <p:sp>
        <p:nvSpPr>
          <p:cNvPr id="306" name="Marker"/>
          <p:cNvSpPr/>
          <p:nvPr/>
        </p:nvSpPr>
        <p:spPr>
          <a:xfrm rot="10800000">
            <a:off x="5820318" y="7491"/>
            <a:ext cx="540000" cy="53922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"/>
          <p:cNvSpPr txBox="1"/>
          <p:nvPr/>
        </p:nvSpPr>
        <p:spPr>
          <a:xfrm>
            <a:off x="283845" y="525780"/>
            <a:ext cx="2197735" cy="56222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one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two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three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four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five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six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seven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eight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nine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ten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9417685" y="521335"/>
            <a:ext cx="2735580" cy="67195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twelve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twenty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thirty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forty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fifty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sixty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seventy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eighty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ninety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one 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hundred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  <a:p>
            <a:r>
              <a:rPr lang="en-US" sz="3600">
                <a:solidFill>
                  <a:schemeClr val="tx2"/>
                </a:solidFill>
                <a:latin typeface="Comic Sans MS" charset="0"/>
              </a:rPr>
              <a:t>	</a:t>
            </a:r>
            <a:endParaRPr lang="en-US" sz="3600">
              <a:solidFill>
                <a:schemeClr val="tx2"/>
              </a:solidFill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</p:childTnLst>
        </p:cTn>
      </p:par>
    </p:tnLst>
    <p:bldLst>
      <p:bldP spid="307" grpId="0" bldLvl="0" animBg="1"/>
      <p:bldP spid="307" grpId="1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WPS Presentation</Application>
  <PresentationFormat>Widescreen</PresentationFormat>
  <Paragraphs>66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shaun</dc:creator>
  <cp:lastModifiedBy>shaun</cp:lastModifiedBy>
  <cp:revision>1</cp:revision>
  <dcterms:created xsi:type="dcterms:W3CDTF">2021-05-21T07:09:36Z</dcterms:created>
  <dcterms:modified xsi:type="dcterms:W3CDTF">2021-05-21T07:09:36Z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1033-10.1.0.5510</vt:lpwstr>
  </property>
</Properties>
</file>